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Section 2 Title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Web vs Mobile - High-level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Web Architecture - Components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Architecture - Components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Section 3 Title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MVVM Architecture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Architecture - Real World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Architecture - Network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Section 4 - Golf Channel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Golf Channel - Old Tablet Splash Screen (Bad)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Sponsors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Golf Channel - Old Phone Splash Screen and Crashes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Golf Channel - VP Pitch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Golf Channel - New Phone Splash Screen and Crashes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Section 5 - Testing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Architecture - Real World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Architecture - Solution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Architecture - Testing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Section 6 - Problem Details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Problem Details - Description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Problem Details - Logic Failure Example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Orlando Code Camp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Problem Details - Logic Failure Example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Section 7 - Questions?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Audience Questions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Topics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Section 1 Title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House - User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House - Grid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House - Solar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Bugs Faster through ViewModel and API Library Testing</dc:title>
  <dc:subject>PptxGenJS Presentation</dc:subject>
  <dc:creator>Created by Marp</dc:creator>
  <cp:lastModifiedBy>Created by Marp</cp:lastModifiedBy>
  <cp:revision>1</cp:revision>
  <dcterms:created xsi:type="dcterms:W3CDTF">2026-01-15T16:07:47Z</dcterms:created>
  <dcterms:modified xsi:type="dcterms:W3CDTF">2026-01-15T16:07:47Z</dcterms:modified>
</cp:coreProperties>
</file>